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69" r:id="rId3"/>
    <p:sldId id="268" r:id="rId4"/>
    <p:sldId id="258" r:id="rId5"/>
    <p:sldId id="260" r:id="rId6"/>
    <p:sldId id="270" r:id="rId7"/>
  </p:sldIdLst>
  <p:sldSz cx="9144000" cy="6858000" type="screen4x3"/>
  <p:notesSz cx="6858000" cy="9144000"/>
  <p:custDataLst>
    <p:tags r:id="rId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568" y="-7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4116C7-6A89-498B-B223-87C2637FBBAB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F5F9B1-1698-4170-9F99-5FACA971602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5F9B1-1698-4170-9F99-5FACA971602A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vector-master.ru/wp-content/uploads/2015/03/sky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9144000" cy="6858002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23528" y="908720"/>
            <a:ext cx="842493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solidFill>
                  <a:schemeClr val="bg1"/>
                </a:solidFill>
              </a:rPr>
              <a:t>22 апреля – Международный День Земли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7544" y="4221088"/>
            <a:ext cx="8424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Праздник учрежден в 1971 году и призван побудить нас быть внимательнее к планете Земля.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vector-master.ru/wp-content/uploads/2015/03/sky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2"/>
          </a:xfrm>
          <a:prstGeom prst="rect">
            <a:avLst/>
          </a:prstGeom>
          <a:noFill/>
        </p:spPr>
      </p:pic>
      <p:pic>
        <p:nvPicPr>
          <p:cNvPr id="4" name="Picture 2" descr="C:\Users\Чистякова Л\Desktop\лес.jpg"/>
          <p:cNvPicPr>
            <a:picLocks noChangeAspect="1" noChangeArrowheads="1"/>
          </p:cNvPicPr>
          <p:nvPr/>
        </p:nvPicPr>
        <p:blipFill>
          <a:blip r:embed="rId3" cstate="print"/>
          <a:srcRect r="69380" b="50000"/>
          <a:stretch>
            <a:fillRect/>
          </a:stretch>
        </p:blipFill>
        <p:spPr bwMode="auto">
          <a:xfrm>
            <a:off x="674859" y="836712"/>
            <a:ext cx="2384973" cy="2592288"/>
          </a:xfrm>
          <a:prstGeom prst="rect">
            <a:avLst/>
          </a:prstGeom>
          <a:noFill/>
        </p:spPr>
      </p:pic>
      <p:pic>
        <p:nvPicPr>
          <p:cNvPr id="5" name="Picture 2" descr="C:\Users\Чистякова Л\Desktop\лес.jpg"/>
          <p:cNvPicPr>
            <a:picLocks noChangeAspect="1" noChangeArrowheads="1"/>
          </p:cNvPicPr>
          <p:nvPr/>
        </p:nvPicPr>
        <p:blipFill>
          <a:blip r:embed="rId3" cstate="print"/>
          <a:srcRect l="29696" r="37022" b="50000"/>
          <a:stretch>
            <a:fillRect/>
          </a:stretch>
        </p:blipFill>
        <p:spPr bwMode="auto">
          <a:xfrm>
            <a:off x="2987824" y="836712"/>
            <a:ext cx="2592288" cy="2592288"/>
          </a:xfrm>
          <a:prstGeom prst="rect">
            <a:avLst/>
          </a:prstGeom>
          <a:noFill/>
        </p:spPr>
      </p:pic>
      <p:pic>
        <p:nvPicPr>
          <p:cNvPr id="6" name="Picture 2" descr="C:\Users\Чистякова Л\Desktop\лес.jpg"/>
          <p:cNvPicPr>
            <a:picLocks noChangeAspect="1" noChangeArrowheads="1"/>
          </p:cNvPicPr>
          <p:nvPr/>
        </p:nvPicPr>
        <p:blipFill>
          <a:blip r:embed="rId3" cstate="print"/>
          <a:srcRect l="62977" b="50000"/>
          <a:stretch>
            <a:fillRect/>
          </a:stretch>
        </p:blipFill>
        <p:spPr bwMode="auto">
          <a:xfrm>
            <a:off x="5580112" y="836712"/>
            <a:ext cx="2883668" cy="2592288"/>
          </a:xfrm>
          <a:prstGeom prst="rect">
            <a:avLst/>
          </a:prstGeom>
          <a:noFill/>
        </p:spPr>
      </p:pic>
      <p:pic>
        <p:nvPicPr>
          <p:cNvPr id="7" name="Picture 2" descr="C:\Users\Чистякова Л\Desktop\лес.jpg"/>
          <p:cNvPicPr>
            <a:picLocks noChangeAspect="1" noChangeArrowheads="1"/>
          </p:cNvPicPr>
          <p:nvPr/>
        </p:nvPicPr>
        <p:blipFill>
          <a:blip r:embed="rId3" cstate="print"/>
          <a:srcRect t="50000" r="68455"/>
          <a:stretch>
            <a:fillRect/>
          </a:stretch>
        </p:blipFill>
        <p:spPr bwMode="auto">
          <a:xfrm>
            <a:off x="674859" y="3429000"/>
            <a:ext cx="2456981" cy="2592288"/>
          </a:xfrm>
          <a:prstGeom prst="rect">
            <a:avLst/>
          </a:prstGeom>
          <a:noFill/>
        </p:spPr>
      </p:pic>
      <p:pic>
        <p:nvPicPr>
          <p:cNvPr id="8" name="Picture 2" descr="C:\Users\Чистякова Л\Desktop\лес.jpg"/>
          <p:cNvPicPr>
            <a:picLocks noChangeAspect="1" noChangeArrowheads="1"/>
          </p:cNvPicPr>
          <p:nvPr/>
        </p:nvPicPr>
        <p:blipFill>
          <a:blip r:embed="rId3" cstate="print"/>
          <a:srcRect l="31544" t="50000" r="37023"/>
          <a:stretch>
            <a:fillRect/>
          </a:stretch>
        </p:blipFill>
        <p:spPr bwMode="auto">
          <a:xfrm>
            <a:off x="3131840" y="3429000"/>
            <a:ext cx="2448272" cy="2592288"/>
          </a:xfrm>
          <a:prstGeom prst="rect">
            <a:avLst/>
          </a:prstGeom>
          <a:noFill/>
        </p:spPr>
      </p:pic>
      <p:pic>
        <p:nvPicPr>
          <p:cNvPr id="9" name="Picture 2" descr="C:\Users\Чистякова Л\Desktop\лес.jpg"/>
          <p:cNvPicPr>
            <a:picLocks noChangeAspect="1" noChangeArrowheads="1"/>
          </p:cNvPicPr>
          <p:nvPr/>
        </p:nvPicPr>
        <p:blipFill>
          <a:blip r:embed="rId3" cstate="print"/>
          <a:srcRect l="62978" t="50000"/>
          <a:stretch>
            <a:fillRect/>
          </a:stretch>
        </p:blipFill>
        <p:spPr bwMode="auto">
          <a:xfrm>
            <a:off x="5580112" y="3429000"/>
            <a:ext cx="2883668" cy="2592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vector-master.ru/wp-content/uploads/2015/03/sky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2"/>
          </a:xfrm>
          <a:prstGeom prst="rect">
            <a:avLst/>
          </a:prstGeom>
          <a:noFill/>
        </p:spPr>
      </p:pic>
      <p:pic>
        <p:nvPicPr>
          <p:cNvPr id="25603" name="Picture 3" descr="C:\Users\Чистякова Л\Desktop\рыба.jpg"/>
          <p:cNvPicPr>
            <a:picLocks noChangeAspect="1" noChangeArrowheads="1"/>
          </p:cNvPicPr>
          <p:nvPr/>
        </p:nvPicPr>
        <p:blipFill>
          <a:blip r:embed="rId3" cstate="print"/>
          <a:srcRect r="69811" b="47877"/>
          <a:stretch>
            <a:fillRect/>
          </a:stretch>
        </p:blipFill>
        <p:spPr bwMode="auto">
          <a:xfrm>
            <a:off x="683568" y="692697"/>
            <a:ext cx="2304256" cy="2736303"/>
          </a:xfrm>
          <a:prstGeom prst="rect">
            <a:avLst/>
          </a:prstGeom>
          <a:noFill/>
        </p:spPr>
      </p:pic>
      <p:pic>
        <p:nvPicPr>
          <p:cNvPr id="5" name="Picture 3" descr="C:\Users\Чистякова Л\Desktop\рыба.jpg"/>
          <p:cNvPicPr>
            <a:picLocks noChangeAspect="1" noChangeArrowheads="1"/>
          </p:cNvPicPr>
          <p:nvPr/>
        </p:nvPicPr>
        <p:blipFill>
          <a:blip r:embed="rId3" cstate="print"/>
          <a:srcRect l="30188" r="33963" b="47877"/>
          <a:stretch>
            <a:fillRect/>
          </a:stretch>
        </p:blipFill>
        <p:spPr bwMode="auto">
          <a:xfrm>
            <a:off x="2987824" y="692697"/>
            <a:ext cx="2736304" cy="2736303"/>
          </a:xfrm>
          <a:prstGeom prst="rect">
            <a:avLst/>
          </a:prstGeom>
          <a:noFill/>
        </p:spPr>
      </p:pic>
      <p:pic>
        <p:nvPicPr>
          <p:cNvPr id="6" name="Picture 3" descr="C:\Users\Чистякова Л\Desktop\рыба.jpg"/>
          <p:cNvPicPr>
            <a:picLocks noChangeAspect="1" noChangeArrowheads="1"/>
          </p:cNvPicPr>
          <p:nvPr/>
        </p:nvPicPr>
        <p:blipFill>
          <a:blip r:embed="rId3" cstate="print"/>
          <a:srcRect l="66038" b="47877"/>
          <a:stretch>
            <a:fillRect/>
          </a:stretch>
        </p:blipFill>
        <p:spPr bwMode="auto">
          <a:xfrm>
            <a:off x="5724128" y="692697"/>
            <a:ext cx="2592288" cy="2736303"/>
          </a:xfrm>
          <a:prstGeom prst="rect">
            <a:avLst/>
          </a:prstGeom>
          <a:noFill/>
        </p:spPr>
      </p:pic>
      <p:pic>
        <p:nvPicPr>
          <p:cNvPr id="7" name="Picture 3" descr="C:\Users\Чистякова Л\Desktop\рыба.jpg"/>
          <p:cNvPicPr>
            <a:picLocks noChangeAspect="1" noChangeArrowheads="1"/>
          </p:cNvPicPr>
          <p:nvPr/>
        </p:nvPicPr>
        <p:blipFill>
          <a:blip r:embed="rId3" cstate="print"/>
          <a:srcRect t="52123" r="67925"/>
          <a:stretch>
            <a:fillRect/>
          </a:stretch>
        </p:blipFill>
        <p:spPr bwMode="auto">
          <a:xfrm>
            <a:off x="683568" y="3429000"/>
            <a:ext cx="2448272" cy="2513401"/>
          </a:xfrm>
          <a:prstGeom prst="rect">
            <a:avLst/>
          </a:prstGeom>
          <a:noFill/>
        </p:spPr>
      </p:pic>
      <p:pic>
        <p:nvPicPr>
          <p:cNvPr id="8" name="Picture 3" descr="C:\Users\Чистякова Л\Desktop\рыба.jpg"/>
          <p:cNvPicPr>
            <a:picLocks noChangeAspect="1" noChangeArrowheads="1"/>
          </p:cNvPicPr>
          <p:nvPr/>
        </p:nvPicPr>
        <p:blipFill>
          <a:blip r:embed="rId3" cstate="print"/>
          <a:srcRect l="32075" t="52123" r="30189"/>
          <a:stretch>
            <a:fillRect/>
          </a:stretch>
        </p:blipFill>
        <p:spPr bwMode="auto">
          <a:xfrm>
            <a:off x="3131840" y="3429000"/>
            <a:ext cx="2880320" cy="2513401"/>
          </a:xfrm>
          <a:prstGeom prst="rect">
            <a:avLst/>
          </a:prstGeom>
          <a:noFill/>
        </p:spPr>
      </p:pic>
      <p:pic>
        <p:nvPicPr>
          <p:cNvPr id="9" name="Picture 3" descr="C:\Users\Чистякова Л\Desktop\рыба.jpg"/>
          <p:cNvPicPr>
            <a:picLocks noChangeAspect="1" noChangeArrowheads="1"/>
          </p:cNvPicPr>
          <p:nvPr/>
        </p:nvPicPr>
        <p:blipFill>
          <a:blip r:embed="rId3" cstate="print"/>
          <a:srcRect l="69811" t="52123"/>
          <a:stretch>
            <a:fillRect/>
          </a:stretch>
        </p:blipFill>
        <p:spPr bwMode="auto">
          <a:xfrm>
            <a:off x="6012160" y="3429000"/>
            <a:ext cx="2304256" cy="25134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http://vector-master.ru/wp-content/uploads/2015/03/sky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2"/>
          </a:xfrm>
          <a:prstGeom prst="rect">
            <a:avLst/>
          </a:prstGeom>
          <a:noFill/>
        </p:spPr>
      </p:pic>
      <p:pic>
        <p:nvPicPr>
          <p:cNvPr id="1026" name="Picture 2" descr="C:\Users\Чистякова Л\Desktop\мусор.jpg"/>
          <p:cNvPicPr>
            <a:picLocks noChangeAspect="1" noChangeArrowheads="1"/>
          </p:cNvPicPr>
          <p:nvPr/>
        </p:nvPicPr>
        <p:blipFill>
          <a:blip r:embed="rId3" cstate="print"/>
          <a:srcRect l="40855" t="50000" r="31710"/>
          <a:stretch>
            <a:fillRect/>
          </a:stretch>
        </p:blipFill>
        <p:spPr bwMode="auto">
          <a:xfrm>
            <a:off x="3851920" y="3429000"/>
            <a:ext cx="2160240" cy="2628900"/>
          </a:xfrm>
          <a:prstGeom prst="rect">
            <a:avLst/>
          </a:prstGeom>
          <a:noFill/>
        </p:spPr>
      </p:pic>
      <p:pic>
        <p:nvPicPr>
          <p:cNvPr id="1027" name="Picture 3" descr="C:\Users\Чистякова Л\Desktop\мусор.jpg"/>
          <p:cNvPicPr>
            <a:picLocks noChangeAspect="1" noChangeArrowheads="1"/>
          </p:cNvPicPr>
          <p:nvPr/>
        </p:nvPicPr>
        <p:blipFill>
          <a:blip r:embed="rId3" cstate="print"/>
          <a:srcRect t="50000" r="59145"/>
          <a:stretch>
            <a:fillRect/>
          </a:stretch>
        </p:blipFill>
        <p:spPr bwMode="auto">
          <a:xfrm>
            <a:off x="635000" y="3429000"/>
            <a:ext cx="3216920" cy="2628900"/>
          </a:xfrm>
          <a:prstGeom prst="rect">
            <a:avLst/>
          </a:prstGeom>
          <a:noFill/>
        </p:spPr>
      </p:pic>
      <p:pic>
        <p:nvPicPr>
          <p:cNvPr id="1028" name="Picture 4" descr="C:\Users\Чистякова Л\Desktop\мусор.jpg"/>
          <p:cNvPicPr>
            <a:picLocks noChangeAspect="1" noChangeArrowheads="1"/>
          </p:cNvPicPr>
          <p:nvPr/>
        </p:nvPicPr>
        <p:blipFill>
          <a:blip r:embed="rId3" cstate="print"/>
          <a:srcRect l="68291" t="50000"/>
          <a:stretch>
            <a:fillRect/>
          </a:stretch>
        </p:blipFill>
        <p:spPr bwMode="auto">
          <a:xfrm>
            <a:off x="6012160" y="3429000"/>
            <a:ext cx="2496840" cy="2628900"/>
          </a:xfrm>
          <a:prstGeom prst="rect">
            <a:avLst/>
          </a:prstGeom>
          <a:noFill/>
        </p:spPr>
      </p:pic>
      <p:pic>
        <p:nvPicPr>
          <p:cNvPr id="1029" name="Picture 5" descr="C:\Users\Чистякова Л\Desktop\мусор.jpg"/>
          <p:cNvPicPr>
            <a:picLocks noChangeAspect="1" noChangeArrowheads="1"/>
          </p:cNvPicPr>
          <p:nvPr/>
        </p:nvPicPr>
        <p:blipFill>
          <a:blip r:embed="rId3" cstate="print"/>
          <a:srcRect l="31710" r="31710" b="50000"/>
          <a:stretch>
            <a:fillRect/>
          </a:stretch>
        </p:blipFill>
        <p:spPr bwMode="auto">
          <a:xfrm>
            <a:off x="3131840" y="800100"/>
            <a:ext cx="2880320" cy="2628900"/>
          </a:xfrm>
          <a:prstGeom prst="rect">
            <a:avLst/>
          </a:prstGeom>
          <a:noFill/>
        </p:spPr>
      </p:pic>
      <p:pic>
        <p:nvPicPr>
          <p:cNvPr id="1030" name="Picture 6" descr="C:\Users\Чистякова Л\Desktop\мусор.jpg"/>
          <p:cNvPicPr>
            <a:picLocks noChangeAspect="1" noChangeArrowheads="1"/>
          </p:cNvPicPr>
          <p:nvPr/>
        </p:nvPicPr>
        <p:blipFill>
          <a:blip r:embed="rId3" cstate="print"/>
          <a:srcRect l="-298" r="68291" b="50000"/>
          <a:stretch>
            <a:fillRect/>
          </a:stretch>
        </p:blipFill>
        <p:spPr bwMode="auto">
          <a:xfrm>
            <a:off x="611560" y="800100"/>
            <a:ext cx="2520280" cy="2628900"/>
          </a:xfrm>
          <a:prstGeom prst="rect">
            <a:avLst/>
          </a:prstGeom>
          <a:noFill/>
        </p:spPr>
      </p:pic>
      <p:pic>
        <p:nvPicPr>
          <p:cNvPr id="1031" name="Picture 7" descr="C:\Users\Чистякова Л\Desktop\мусор.jpg"/>
          <p:cNvPicPr>
            <a:picLocks noChangeAspect="1" noChangeArrowheads="1"/>
          </p:cNvPicPr>
          <p:nvPr/>
        </p:nvPicPr>
        <p:blipFill>
          <a:blip r:embed="rId3" cstate="print"/>
          <a:srcRect l="68290" b="50000"/>
          <a:stretch>
            <a:fillRect/>
          </a:stretch>
        </p:blipFill>
        <p:spPr bwMode="auto">
          <a:xfrm>
            <a:off x="6012160" y="800100"/>
            <a:ext cx="2496840" cy="2628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vector-master.ru/wp-content/uploads/2015/03/sky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2"/>
          </a:xfrm>
          <a:prstGeom prst="rect">
            <a:avLst/>
          </a:prstGeom>
          <a:noFill/>
        </p:spPr>
      </p:pic>
      <p:pic>
        <p:nvPicPr>
          <p:cNvPr id="2050" name="Picture 2" descr="https://ru.best-wallpaper.net/wallpaper/1280x1024/1111/Creative-design-of-the-global-village_1280x102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88640"/>
            <a:ext cx="8156679" cy="65253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vector-master.ru/wp-content/uploads/2015/03/sky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627784" y="1340768"/>
            <a:ext cx="396044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chemeClr val="bg1"/>
                </a:solidFill>
              </a:rPr>
              <a:t>Ты, Человек, любя природу,</a:t>
            </a:r>
          </a:p>
          <a:p>
            <a:pPr algn="ctr"/>
            <a:r>
              <a:rPr lang="ru-RU" sz="2400" i="1" dirty="0" smtClean="0">
                <a:solidFill>
                  <a:schemeClr val="bg1"/>
                </a:solidFill>
              </a:rPr>
              <a:t>Хоть иногда ее жалей:</a:t>
            </a:r>
          </a:p>
          <a:p>
            <a:pPr algn="ctr"/>
            <a:r>
              <a:rPr lang="ru-RU" sz="2400" i="1" dirty="0" smtClean="0">
                <a:solidFill>
                  <a:schemeClr val="bg1"/>
                </a:solidFill>
              </a:rPr>
              <a:t>В увеселительных походах</a:t>
            </a:r>
          </a:p>
          <a:p>
            <a:pPr algn="ctr"/>
            <a:r>
              <a:rPr lang="ru-RU" sz="2400" i="1" dirty="0" smtClean="0">
                <a:solidFill>
                  <a:schemeClr val="bg1"/>
                </a:solidFill>
              </a:rPr>
              <a:t>Не растопчи ее полей.</a:t>
            </a:r>
          </a:p>
          <a:p>
            <a:pPr algn="ctr"/>
            <a:r>
              <a:rPr lang="ru-RU" sz="2400" i="1" dirty="0" smtClean="0">
                <a:solidFill>
                  <a:schemeClr val="bg1"/>
                </a:solidFill>
              </a:rPr>
              <a:t>Не жги ее напропалую</a:t>
            </a:r>
          </a:p>
          <a:p>
            <a:pPr algn="ctr"/>
            <a:r>
              <a:rPr lang="ru-RU" sz="2400" i="1" dirty="0" smtClean="0">
                <a:solidFill>
                  <a:schemeClr val="bg1"/>
                </a:solidFill>
              </a:rPr>
              <a:t>И не растаптывай до дна,</a:t>
            </a:r>
          </a:p>
          <a:p>
            <a:pPr algn="ctr"/>
            <a:r>
              <a:rPr lang="ru-RU" sz="2400" i="1" dirty="0" smtClean="0">
                <a:solidFill>
                  <a:schemeClr val="bg1"/>
                </a:solidFill>
              </a:rPr>
              <a:t>И помни истину простую –</a:t>
            </a:r>
          </a:p>
          <a:p>
            <a:pPr algn="ctr"/>
            <a:r>
              <a:rPr lang="ru-RU" sz="2400" i="1" dirty="0" smtClean="0">
                <a:solidFill>
                  <a:schemeClr val="bg1"/>
                </a:solidFill>
              </a:rPr>
              <a:t>Нас много, а она одна.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UID" val="{5357CA69-702A-4139-BFEA-52F893E8DF9D}"/>
  <p:tag name="ISPRING_RESOURCE_FOLDER" val="G:\на сайт\22.04  темат. урок\экологическая игра\"/>
  <p:tag name="ISPRING_PRESENTATION_PATH" val="G:\на сайт\22.04  темат. урок\экологическая игра.pptx"/>
  <p:tag name="ISPRING_PROJECT_FOLDER_UPDATED" val="1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1019</TotalTime>
  <Words>64</Words>
  <Application>Microsoft Office PowerPoint</Application>
  <PresentationFormat>Экран (4:3)</PresentationFormat>
  <Paragraphs>11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Чистякова Л</dc:creator>
  <cp:lastModifiedBy>OlegAser</cp:lastModifiedBy>
  <cp:revision>93</cp:revision>
  <dcterms:created xsi:type="dcterms:W3CDTF">2017-03-24T05:33:34Z</dcterms:created>
  <dcterms:modified xsi:type="dcterms:W3CDTF">2017-04-26T17:14:27Z</dcterms:modified>
</cp:coreProperties>
</file>